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9" r:id="rId9"/>
    <p:sldId id="274" r:id="rId10"/>
    <p:sldId id="271" r:id="rId11"/>
    <p:sldId id="272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6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7"/>
    <p:restoredTop sz="94548"/>
  </p:normalViewPr>
  <p:slideViewPr>
    <p:cSldViewPr snapToGrid="0" snapToObjects="1">
      <p:cViewPr varScale="1">
        <p:scale>
          <a:sx n="106" d="100"/>
          <a:sy n="106" d="100"/>
        </p:scale>
        <p:origin x="184" y="97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4997F3-F1A3-8641-A53B-701CFD82A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6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13" Type="http://schemas.openxmlformats.org/officeDocument/2006/relationships/image" Target="../media/image17.tiff"/><Relationship Id="rId18" Type="http://schemas.openxmlformats.org/officeDocument/2006/relationships/image" Target="../media/image22.svg"/><Relationship Id="rId3" Type="http://schemas.openxmlformats.org/officeDocument/2006/relationships/image" Target="../media/image7.tiff"/><Relationship Id="rId21" Type="http://schemas.openxmlformats.org/officeDocument/2006/relationships/image" Target="../media/image25.png"/><Relationship Id="rId7" Type="http://schemas.openxmlformats.org/officeDocument/2006/relationships/image" Target="../media/image11.tiff"/><Relationship Id="rId12" Type="http://schemas.openxmlformats.org/officeDocument/2006/relationships/image" Target="../media/image16.tiff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svg"/><Relationship Id="rId20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tiff"/><Relationship Id="rId15" Type="http://schemas.openxmlformats.org/officeDocument/2006/relationships/image" Target="../media/image19.png"/><Relationship Id="rId23" Type="http://schemas.openxmlformats.org/officeDocument/2006/relationships/image" Target="../media/image27.tiff"/><Relationship Id="rId10" Type="http://schemas.openxmlformats.org/officeDocument/2006/relationships/image" Target="../media/image14.tiff"/><Relationship Id="rId19" Type="http://schemas.openxmlformats.org/officeDocument/2006/relationships/image" Target="../media/image23.png"/><Relationship Id="rId4" Type="http://schemas.openxmlformats.org/officeDocument/2006/relationships/image" Target="../media/image8.tiff"/><Relationship Id="rId9" Type="http://schemas.openxmlformats.org/officeDocument/2006/relationships/image" Target="../media/image13.tiff"/><Relationship Id="rId14" Type="http://schemas.openxmlformats.org/officeDocument/2006/relationships/image" Target="../media/image18.tiff"/><Relationship Id="rId22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23.png"/><Relationship Id="rId7" Type="http://schemas.openxmlformats.org/officeDocument/2006/relationships/image" Target="../media/image27.tiff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21.png"/><Relationship Id="rId5" Type="http://schemas.openxmlformats.org/officeDocument/2006/relationships/image" Target="../media/image25.png"/><Relationship Id="rId10" Type="http://schemas.openxmlformats.org/officeDocument/2006/relationships/image" Target="../media/image18.tiff"/><Relationship Id="rId4" Type="http://schemas.openxmlformats.org/officeDocument/2006/relationships/image" Target="../media/image24.svg"/><Relationship Id="rId9" Type="http://schemas.openxmlformats.org/officeDocument/2006/relationships/image" Target="../media/image1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80" y="4637313"/>
            <a:ext cx="3732320" cy="1856317"/>
          </a:xfrm>
        </p:spPr>
        <p:txBody>
          <a:bodyPr>
            <a:normAutofit/>
          </a:bodyPr>
          <a:lstStyle/>
          <a:p>
            <a:pPr algn="l"/>
            <a:br>
              <a:rPr lang="en-ZA" sz="1800" spc="300" dirty="0"/>
            </a:br>
            <a:r>
              <a:rPr lang="en-ZA" sz="2800" spc="300" dirty="0"/>
              <a:t>@</a:t>
            </a:r>
            <a:r>
              <a:rPr lang="en-ZA" sz="2800" spc="300" dirty="0" err="1"/>
              <a:t>mikegeyser</a:t>
            </a:r>
          </a:p>
          <a:p>
            <a:pPr algn="l"/>
            <a:r>
              <a:rPr lang="en-ZA" sz="2800" spc="300" dirty="0" err="1"/>
              <a:t>DevFest</a:t>
            </a:r>
            <a:r>
              <a:rPr lang="en-ZA" sz="2800" spc="300" dirty="0"/>
              <a:t> Mauritius</a:t>
            </a:r>
          </a:p>
          <a:p>
            <a:pPr algn="l"/>
            <a:r>
              <a:rPr lang="en-ZA" sz="2800" spc="300" dirty="0"/>
              <a:t>05 October 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74D93-0D05-B94F-A726-5A793A8E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1507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light up the web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with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lit-html</a:t>
            </a:r>
            <a:r>
              <a:rPr lang="en-ZA" sz="7300" spc="300" dirty="0">
                <a:ln w="31750">
                  <a:noFill/>
                </a:ln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en-ZA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4ADD2B-1E57-8C4F-B5F8-BB1BD072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AA19A-E588-3142-A73C-93460E6CE88C}"/>
              </a:ext>
            </a:extLst>
          </p:cNvPr>
          <p:cNvSpPr txBox="1"/>
          <p:nvPr/>
        </p:nvSpPr>
        <p:spPr>
          <a:xfrm>
            <a:off x="3113452" y="4788568"/>
            <a:ext cx="59650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31703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acking">
            <a:hlinkClick r:id="" action="ppaction://media"/>
            <a:extLst>
              <a:ext uri="{FF2B5EF4-FFF2-40B4-BE49-F238E27FC236}">
                <a16:creationId xmlns:a16="http://schemas.microsoft.com/office/drawing/2014/main" id="{139E3E3E-BD6D-104A-A338-18E52323D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0"/>
            <a:ext cx="12183532" cy="685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CE4AB-CEBA-7546-BCC3-015E2811107D}"/>
              </a:ext>
            </a:extLst>
          </p:cNvPr>
          <p:cNvSpPr txBox="1"/>
          <p:nvPr/>
        </p:nvSpPr>
        <p:spPr>
          <a:xfrm>
            <a:off x="3113452" y="4788568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46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B7ACD6-0449-5F4D-8E50-3D29C5FD4A95}"/>
              </a:ext>
            </a:extLst>
          </p:cNvPr>
          <p:cNvSpPr/>
          <p:nvPr/>
        </p:nvSpPr>
        <p:spPr>
          <a:xfrm>
            <a:off x="3459445" y="832189"/>
            <a:ext cx="52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in summary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4A40B-8684-DE45-90E3-F4EAFD5B4689}"/>
              </a:ext>
            </a:extLst>
          </p:cNvPr>
          <p:cNvSpPr/>
          <p:nvPr/>
        </p:nvSpPr>
        <p:spPr>
          <a:xfrm>
            <a:off x="2273969" y="2095508"/>
            <a:ext cx="7267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It can (and should) be easier.</a:t>
            </a:r>
          </a:p>
          <a:p>
            <a:endParaRPr lang="en-ZA" sz="2800" spc="300" dirty="0"/>
          </a:p>
          <a:p>
            <a:r>
              <a:rPr lang="en-ZA" sz="2800" spc="300" dirty="0"/>
              <a:t>It doesn’t </a:t>
            </a:r>
            <a:r>
              <a:rPr lang="en-ZA" sz="2800" b="1" i="1" spc="300" dirty="0"/>
              <a:t>*have*</a:t>
            </a:r>
            <a:r>
              <a:rPr lang="en-ZA" sz="2800" spc="300" dirty="0"/>
              <a:t> to be this (it just works for me).</a:t>
            </a:r>
          </a:p>
          <a:p>
            <a:endParaRPr lang="en-ZA" sz="2800" spc="300" dirty="0"/>
          </a:p>
          <a:p>
            <a:r>
              <a:rPr lang="en-ZA" sz="2800" spc="300" dirty="0"/>
              <a:t>Keep it simple. Use the platform.</a:t>
            </a:r>
          </a:p>
          <a:p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C9529-892C-AB44-8FBC-2825989ACF40}"/>
              </a:ext>
            </a:extLst>
          </p:cNvPr>
          <p:cNvSpPr/>
          <p:nvPr/>
        </p:nvSpPr>
        <p:spPr>
          <a:xfrm>
            <a:off x="3720414" y="844220"/>
            <a:ext cx="4751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questions?</a:t>
            </a:r>
            <a:endParaRPr lang="en-US" sz="6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38E959-C159-2547-94DA-A135CF6CC703}"/>
              </a:ext>
            </a:extLst>
          </p:cNvPr>
          <p:cNvSpPr txBox="1">
            <a:spLocks/>
          </p:cNvSpPr>
          <p:nvPr/>
        </p:nvSpPr>
        <p:spPr>
          <a:xfrm>
            <a:off x="3720415" y="2279123"/>
            <a:ext cx="4751171" cy="11498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mikegeyser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/>
              <a:t>https://</a:t>
            </a:r>
            <a:r>
              <a:rPr lang="en-ZA" spc="300" dirty="0" err="1"/>
              <a:t>mikerambl.es</a:t>
            </a:r>
            <a:endParaRPr lang="en-ZA" spc="300" dirty="0"/>
          </a:p>
        </p:txBody>
      </p:sp>
    </p:spTree>
    <p:extLst>
      <p:ext uri="{BB962C8B-B14F-4D97-AF65-F5344CB8AC3E}">
        <p14:creationId xmlns:p14="http://schemas.microsoft.com/office/powerpoint/2010/main" val="25522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2D41E5-EF4D-754E-98FC-7D960DAC7D7C}"/>
              </a:ext>
            </a:extLst>
          </p:cNvPr>
          <p:cNvCxnSpPr>
            <a:cxnSpLocks/>
          </p:cNvCxnSpPr>
          <p:nvPr/>
        </p:nvCxnSpPr>
        <p:spPr>
          <a:xfrm>
            <a:off x="1905722" y="4201846"/>
            <a:ext cx="988556" cy="10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562C0E-6595-B149-8884-A88B041930D8}"/>
              </a:ext>
            </a:extLst>
          </p:cNvPr>
          <p:cNvCxnSpPr>
            <a:cxnSpLocks/>
          </p:cNvCxnSpPr>
          <p:nvPr/>
        </p:nvCxnSpPr>
        <p:spPr>
          <a:xfrm>
            <a:off x="1486878" y="3069770"/>
            <a:ext cx="1379758" cy="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870170D-5015-8645-8911-ACC2D5CCE301}"/>
              </a:ext>
            </a:extLst>
          </p:cNvPr>
          <p:cNvCxnSpPr>
            <a:cxnSpLocks/>
          </p:cNvCxnSpPr>
          <p:nvPr/>
        </p:nvCxnSpPr>
        <p:spPr>
          <a:xfrm>
            <a:off x="1910053" y="1611864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D28A376-16A3-D84B-AC51-F1116806BB29}"/>
              </a:ext>
            </a:extLst>
          </p:cNvPr>
          <p:cNvCxnSpPr>
            <a:cxnSpLocks/>
          </p:cNvCxnSpPr>
          <p:nvPr/>
        </p:nvCxnSpPr>
        <p:spPr>
          <a:xfrm>
            <a:off x="1910053" y="735496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CB2E3C8-8D82-3F4C-85E5-4F70E491C6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429" y="2014018"/>
            <a:ext cx="3511936" cy="954894"/>
          </a:xfrm>
          <a:prstGeom prst="bentConnector3">
            <a:avLst>
              <a:gd name="adj1" fmla="val 151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724234-6D97-0949-91C9-4FDBC83515F1}"/>
              </a:ext>
            </a:extLst>
          </p:cNvPr>
          <p:cNvCxnSpPr>
            <a:cxnSpLocks/>
          </p:cNvCxnSpPr>
          <p:nvPr/>
        </p:nvCxnSpPr>
        <p:spPr>
          <a:xfrm>
            <a:off x="3825025" y="1611864"/>
            <a:ext cx="508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2CF071-F787-FC46-B1E5-42B8294FA5EA}"/>
              </a:ext>
            </a:extLst>
          </p:cNvPr>
          <p:cNvCxnSpPr/>
          <p:nvPr/>
        </p:nvCxnSpPr>
        <p:spPr>
          <a:xfrm flipV="1">
            <a:off x="5482641" y="761653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A669F9-05C5-C348-908E-BB250AD846AC}"/>
              </a:ext>
            </a:extLst>
          </p:cNvPr>
          <p:cNvCxnSpPr>
            <a:cxnSpLocks/>
          </p:cNvCxnSpPr>
          <p:nvPr/>
        </p:nvCxnSpPr>
        <p:spPr>
          <a:xfrm flipV="1">
            <a:off x="7619251" y="4190915"/>
            <a:ext cx="1365350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020D7C-E0DD-6E46-813E-71A9055E433D}"/>
              </a:ext>
            </a:extLst>
          </p:cNvPr>
          <p:cNvCxnSpPr/>
          <p:nvPr/>
        </p:nvCxnSpPr>
        <p:spPr>
          <a:xfrm flipH="1">
            <a:off x="2819400" y="3069771"/>
            <a:ext cx="106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BADB5D-1BCC-4940-92A4-C1919DA3AC1D}"/>
              </a:ext>
            </a:extLst>
          </p:cNvPr>
          <p:cNvCxnSpPr>
            <a:cxnSpLocks/>
          </p:cNvCxnSpPr>
          <p:nvPr/>
        </p:nvCxnSpPr>
        <p:spPr>
          <a:xfrm flipH="1">
            <a:off x="3382638" y="5355772"/>
            <a:ext cx="503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CB9E2-F786-014D-ACF2-113D9C4B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6" y="4898514"/>
            <a:ext cx="1054754" cy="93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894A3-09ED-2143-8C15-630C720E74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50" y="3570685"/>
            <a:ext cx="1153829" cy="115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2D599-52CA-ED4F-A565-4E777DC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9" y="2547227"/>
            <a:ext cx="1015949" cy="8820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5BB358-3F90-D144-BC27-8E3E1CADB34E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0EE3E0-5EB7-CC49-8DCC-11E6368E3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75" y="4880788"/>
            <a:ext cx="905313" cy="892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A1008D-A928-C348-9712-51777126F1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359" y="3721353"/>
            <a:ext cx="931147" cy="6983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EA253-0303-EF45-B1E4-E703A1A5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335" y="2595257"/>
            <a:ext cx="905313" cy="90531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79183A-96CA-A743-A81E-7F0F9578773D}"/>
              </a:ext>
            </a:extLst>
          </p:cNvPr>
          <p:cNvCxnSpPr>
            <a:cxnSpLocks/>
          </p:cNvCxnSpPr>
          <p:nvPr/>
        </p:nvCxnSpPr>
        <p:spPr>
          <a:xfrm flipV="1">
            <a:off x="8473810" y="3047914"/>
            <a:ext cx="3484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475113-9B6E-6B41-9B88-EC8E51991A2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473810" y="5327272"/>
            <a:ext cx="348465" cy="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948EEF-96DB-BF42-9DA8-99426B5989FF}"/>
              </a:ext>
            </a:extLst>
          </p:cNvPr>
          <p:cNvCxnSpPr>
            <a:cxnSpLocks/>
          </p:cNvCxnSpPr>
          <p:nvPr/>
        </p:nvCxnSpPr>
        <p:spPr>
          <a:xfrm flipH="1" flipV="1">
            <a:off x="8473810" y="3047915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F1A1EB0-B9E7-4F44-8260-8B1A72B1EA5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815" y="1258850"/>
            <a:ext cx="922065" cy="9220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4F9F517-3230-044A-B94E-B765B9CF84C2}"/>
              </a:ext>
            </a:extLst>
          </p:cNvPr>
          <p:cNvCxnSpPr>
            <a:stCxn id="16" idx="0"/>
            <a:endCxn id="56" idx="2"/>
          </p:cNvCxnSpPr>
          <p:nvPr/>
        </p:nvCxnSpPr>
        <p:spPr>
          <a:xfrm rot="16200000" flipV="1">
            <a:off x="5564896" y="2157867"/>
            <a:ext cx="508056" cy="5541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536872" y="1004625"/>
            <a:ext cx="718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ES5</a:t>
            </a:r>
          </a:p>
          <a:p>
            <a:pPr algn="ctr"/>
            <a:r>
              <a:rPr lang="en-US" sz="1400" dirty="0"/>
              <a:t>ES6</a:t>
            </a:r>
          </a:p>
          <a:p>
            <a:pPr algn="ctr"/>
            <a:r>
              <a:rPr lang="en-US" sz="1400" dirty="0"/>
              <a:t>ES2015</a:t>
            </a:r>
          </a:p>
          <a:p>
            <a:pPr algn="ctr"/>
            <a:r>
              <a:rPr lang="en-US" sz="1400" dirty="0"/>
              <a:t>ES2016</a:t>
            </a:r>
          </a:p>
          <a:p>
            <a:pPr algn="ctr"/>
            <a:r>
              <a:rPr lang="en-US" sz="1400" dirty="0"/>
              <a:t>ES2017</a:t>
            </a:r>
          </a:p>
          <a:p>
            <a:pPr algn="ctr"/>
            <a:r>
              <a:rPr lang="en-US" sz="1400" dirty="0"/>
              <a:t>ES2018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6EFF48-4838-6241-8254-994B6EDBDC21}"/>
              </a:ext>
            </a:extLst>
          </p:cNvPr>
          <p:cNvCxnSpPr>
            <a:cxnSpLocks/>
          </p:cNvCxnSpPr>
          <p:nvPr/>
        </p:nvCxnSpPr>
        <p:spPr>
          <a:xfrm>
            <a:off x="7405816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FA82B-2F1F-8E42-B82F-182C28502ABC}"/>
              </a:ext>
            </a:extLst>
          </p:cNvPr>
          <p:cNvCxnSpPr/>
          <p:nvPr/>
        </p:nvCxnSpPr>
        <p:spPr>
          <a:xfrm>
            <a:off x="7405816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174BC4-A5DF-9E42-AB2E-3F825018E4C7}"/>
              </a:ext>
            </a:extLst>
          </p:cNvPr>
          <p:cNvCxnSpPr/>
          <p:nvPr/>
        </p:nvCxnSpPr>
        <p:spPr>
          <a:xfrm>
            <a:off x="7405816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291FF6-8E90-CB45-9C8F-2A0918262277}"/>
              </a:ext>
            </a:extLst>
          </p:cNvPr>
          <p:cNvCxnSpPr/>
          <p:nvPr/>
        </p:nvCxnSpPr>
        <p:spPr>
          <a:xfrm>
            <a:off x="7403124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32728B-4817-9F4E-9C7C-966D81440CA3}"/>
              </a:ext>
            </a:extLst>
          </p:cNvPr>
          <p:cNvCxnSpPr/>
          <p:nvPr/>
        </p:nvCxnSpPr>
        <p:spPr>
          <a:xfrm>
            <a:off x="7403124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0AE354-4199-6146-B92C-BA52945A99FA}"/>
              </a:ext>
            </a:extLst>
          </p:cNvPr>
          <p:cNvCxnSpPr/>
          <p:nvPr/>
        </p:nvCxnSpPr>
        <p:spPr>
          <a:xfrm>
            <a:off x="7403124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E89DA-BD1C-1D4D-847D-7FAD3A10F7D0}"/>
              </a:ext>
            </a:extLst>
          </p:cNvPr>
          <p:cNvCxnSpPr/>
          <p:nvPr/>
        </p:nvCxnSpPr>
        <p:spPr>
          <a:xfrm>
            <a:off x="7409379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3EFDA22-6A8F-0F47-91CF-1407BE1D1AF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59" y="1098994"/>
            <a:ext cx="1241776" cy="124177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201D5-04D0-2542-897C-075873A360E7}"/>
              </a:ext>
            </a:extLst>
          </p:cNvPr>
          <p:cNvCxnSpPr>
            <a:cxnSpLocks/>
          </p:cNvCxnSpPr>
          <p:nvPr/>
        </p:nvCxnSpPr>
        <p:spPr>
          <a:xfrm>
            <a:off x="8366343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A87F29-72BC-AF43-82B9-CF9313F97900}"/>
              </a:ext>
            </a:extLst>
          </p:cNvPr>
          <p:cNvCxnSpPr/>
          <p:nvPr/>
        </p:nvCxnSpPr>
        <p:spPr>
          <a:xfrm>
            <a:off x="8155600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277CF-7593-1A4A-BF76-7C19C4E1D27C}"/>
              </a:ext>
            </a:extLst>
          </p:cNvPr>
          <p:cNvCxnSpPr/>
          <p:nvPr/>
        </p:nvCxnSpPr>
        <p:spPr>
          <a:xfrm>
            <a:off x="8155600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3E3D7C-7255-8D45-9D8D-3087CECAE798}"/>
              </a:ext>
            </a:extLst>
          </p:cNvPr>
          <p:cNvCxnSpPr/>
          <p:nvPr/>
        </p:nvCxnSpPr>
        <p:spPr>
          <a:xfrm>
            <a:off x="8152908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C801E6-83AF-054C-B0B3-64EEB609AF32}"/>
              </a:ext>
            </a:extLst>
          </p:cNvPr>
          <p:cNvCxnSpPr/>
          <p:nvPr/>
        </p:nvCxnSpPr>
        <p:spPr>
          <a:xfrm>
            <a:off x="8152908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CA290C-4BB5-974E-9118-049B6128B5AF}"/>
              </a:ext>
            </a:extLst>
          </p:cNvPr>
          <p:cNvCxnSpPr/>
          <p:nvPr/>
        </p:nvCxnSpPr>
        <p:spPr>
          <a:xfrm>
            <a:off x="8152908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05A378-955D-B142-AD04-3A70432F46E9}"/>
              </a:ext>
            </a:extLst>
          </p:cNvPr>
          <p:cNvCxnSpPr/>
          <p:nvPr/>
        </p:nvCxnSpPr>
        <p:spPr>
          <a:xfrm>
            <a:off x="8159163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33496C-12B8-9240-B2C0-845465B1F98A}"/>
              </a:ext>
            </a:extLst>
          </p:cNvPr>
          <p:cNvCxnSpPr>
            <a:cxnSpLocks/>
          </p:cNvCxnSpPr>
          <p:nvPr/>
        </p:nvCxnSpPr>
        <p:spPr>
          <a:xfrm flipV="1">
            <a:off x="8368544" y="1702007"/>
            <a:ext cx="616057" cy="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BCDFFD9-2457-8E41-B365-4B45316CC069}"/>
              </a:ext>
            </a:extLst>
          </p:cNvPr>
          <p:cNvCxnSpPr>
            <a:stCxn id="43" idx="3"/>
            <a:endCxn id="41" idx="3"/>
          </p:cNvCxnSpPr>
          <p:nvPr/>
        </p:nvCxnSpPr>
        <p:spPr>
          <a:xfrm>
            <a:off x="9721648" y="3047914"/>
            <a:ext cx="5940" cy="2279358"/>
          </a:xfrm>
          <a:prstGeom prst="bentConnector3">
            <a:avLst>
              <a:gd name="adj1" fmla="val 67930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8C26F-CACD-F846-B0BF-744BFC0EA6B1}"/>
              </a:ext>
            </a:extLst>
          </p:cNvPr>
          <p:cNvCxnSpPr>
            <a:cxnSpLocks/>
          </p:cNvCxnSpPr>
          <p:nvPr/>
        </p:nvCxnSpPr>
        <p:spPr>
          <a:xfrm flipV="1">
            <a:off x="3791300" y="735496"/>
            <a:ext cx="6684543" cy="2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32624C-9876-2A47-984A-0438370A2A3B}"/>
              </a:ext>
            </a:extLst>
          </p:cNvPr>
          <p:cNvCxnSpPr>
            <a:cxnSpLocks/>
          </p:cNvCxnSpPr>
          <p:nvPr/>
        </p:nvCxnSpPr>
        <p:spPr>
          <a:xfrm flipV="1">
            <a:off x="9462052" y="735496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38CB38-38F4-4042-B89C-FC05596FC1D7}"/>
              </a:ext>
            </a:extLst>
          </p:cNvPr>
          <p:cNvCxnSpPr>
            <a:cxnSpLocks/>
          </p:cNvCxnSpPr>
          <p:nvPr/>
        </p:nvCxnSpPr>
        <p:spPr>
          <a:xfrm>
            <a:off x="4333461" y="760257"/>
            <a:ext cx="0" cy="851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E1E2925-75BF-AF44-8302-97672B3CD1C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10" y="1206144"/>
            <a:ext cx="619399" cy="81144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962B6C-09CE-434A-892B-FBF40897E96D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874F0B9-106E-0547-A44F-4C4F3B80165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05722" y="5366600"/>
            <a:ext cx="4415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144B12E-32D0-4E4F-9E6C-62DADF55F5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9A0ED5B-33CC-8D4A-BC57-B794CE4A77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5F291EAD-90D9-8141-87EC-85F4D41F47A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9621" y="216840"/>
            <a:ext cx="2998488" cy="862147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19ABFB03-E0D8-0448-B145-1182379729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fused.mp4">
            <a:hlinkClick r:id="" action="ppaction://media"/>
            <a:extLst>
              <a:ext uri="{FF2B5EF4-FFF2-40B4-BE49-F238E27FC236}">
                <a16:creationId xmlns:a16="http://schemas.microsoft.com/office/drawing/2014/main" id="{3A25F997-A3AF-DE41-A28E-65CAF30A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405950" y="1542085"/>
            <a:ext cx="10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ES2015+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1907CD6-6832-C548-9367-89D21E1F3F34}"/>
              </a:ext>
            </a:extLst>
          </p:cNvPr>
          <p:cNvSpPr/>
          <p:nvPr/>
        </p:nvSpPr>
        <p:spPr>
          <a:xfrm>
            <a:off x="2027235" y="3005099"/>
            <a:ext cx="186846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Web Components</a:t>
            </a:r>
          </a:p>
          <a:p>
            <a:pPr algn="ctr"/>
            <a:r>
              <a:rPr lang="en-ZA" sz="2400" dirty="0"/>
              <a:t>+</a:t>
            </a:r>
          </a:p>
          <a:p>
            <a:pPr algn="ctr"/>
            <a:r>
              <a:rPr lang="en-ZA" sz="7200" dirty="0"/>
              <a:t>🔥</a:t>
            </a:r>
            <a:endParaRPr lang="en-US" sz="7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FC25E4-315F-FA4C-A8BC-CF9556F78D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EB8128-BB2A-F04A-92CF-CA08A5208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EC4F30-6C58-D44D-BA93-3E9021EE1A9C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E0ED1-4D63-8641-A881-848F36895748}"/>
              </a:ext>
            </a:extLst>
          </p:cNvPr>
          <p:cNvCxnSpPr/>
          <p:nvPr/>
        </p:nvCxnSpPr>
        <p:spPr>
          <a:xfrm>
            <a:off x="1910053" y="725557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183B76-BD5B-1C4E-B8FD-4025B28BB104}"/>
              </a:ext>
            </a:extLst>
          </p:cNvPr>
          <p:cNvCxnSpPr/>
          <p:nvPr/>
        </p:nvCxnSpPr>
        <p:spPr>
          <a:xfrm>
            <a:off x="1910053" y="5378283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A4820B10-BD9A-F242-811B-21FC79D2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640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what we’ll use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830052" y="2035350"/>
            <a:ext cx="45318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es-dev-server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Bare module imports</a:t>
            </a:r>
          </a:p>
          <a:p>
            <a:endParaRPr lang="en-ZA" sz="2800" spc="300" dirty="0"/>
          </a:p>
          <a:p>
            <a:r>
              <a:rPr lang="en-ZA" sz="2800" spc="300" dirty="0"/>
              <a:t>lit-html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Template rendering</a:t>
            </a:r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 err="1"/>
              <a:t>LitElement</a:t>
            </a:r>
            <a:endParaRPr lang="en-ZA" sz="2800" spc="300" dirty="0"/>
          </a:p>
          <a:p>
            <a:r>
              <a:rPr lang="en-ZA" sz="2800" spc="300" dirty="0"/>
              <a:t>	</a:t>
            </a:r>
            <a:r>
              <a:rPr lang="en-ZA" sz="2000" spc="300" dirty="0"/>
              <a:t>-&gt; Change detection</a:t>
            </a:r>
            <a:endParaRPr lang="en-ZA" sz="2800" spc="300" dirty="0"/>
          </a:p>
        </p:txBody>
      </p:sp>
    </p:spTree>
    <p:extLst>
      <p:ext uri="{BB962C8B-B14F-4D97-AF65-F5344CB8AC3E}">
        <p14:creationId xmlns:p14="http://schemas.microsoft.com/office/powerpoint/2010/main" val="169558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6295</TotalTime>
  <Words>70</Words>
  <Application>Microsoft Macintosh PowerPoint</Application>
  <PresentationFormat>Widescreen</PresentationFormat>
  <Paragraphs>41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American Typewriter</vt:lpstr>
      <vt:lpstr>Arial</vt:lpstr>
      <vt:lpstr>Calibri</vt:lpstr>
      <vt:lpstr>Calibri Light</vt:lpstr>
      <vt:lpstr>Impact</vt:lpstr>
      <vt:lpstr>Office Theme</vt:lpstr>
      <vt:lpstr>light up the web  with  lit-html 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74</cp:revision>
  <dcterms:created xsi:type="dcterms:W3CDTF">2018-10-10T06:03:34Z</dcterms:created>
  <dcterms:modified xsi:type="dcterms:W3CDTF">2019-09-30T07:22:31Z</dcterms:modified>
</cp:coreProperties>
</file>